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1" r:id="rId5"/>
    <p:sldId id="2134804681" r:id="rId6"/>
    <p:sldId id="2134804692" r:id="rId7"/>
    <p:sldId id="2134804694" r:id="rId8"/>
    <p:sldId id="2134804695" r:id="rId9"/>
    <p:sldId id="2134804693" r:id="rId10"/>
    <p:sldId id="2134804689" r:id="rId11"/>
    <p:sldId id="2134804690" r:id="rId12"/>
    <p:sldId id="2134804680" r:id="rId13"/>
    <p:sldId id="266" r:id="rId14"/>
    <p:sldId id="288" r:id="rId15"/>
    <p:sldId id="289" r:id="rId16"/>
    <p:sldId id="259" r:id="rId17"/>
    <p:sldId id="21348046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.emf"/><Relationship Id="rId21" Type="http://schemas.openxmlformats.org/officeDocument/2006/relationships/image" Target="../media/image44.emf"/><Relationship Id="rId42" Type="http://schemas.openxmlformats.org/officeDocument/2006/relationships/image" Target="../media/image65.emf"/><Relationship Id="rId47" Type="http://schemas.openxmlformats.org/officeDocument/2006/relationships/image" Target="../media/image70.emf"/><Relationship Id="rId63" Type="http://schemas.openxmlformats.org/officeDocument/2006/relationships/image" Target="../media/image86.emf"/><Relationship Id="rId68" Type="http://schemas.openxmlformats.org/officeDocument/2006/relationships/image" Target="../media/image91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emf"/><Relationship Id="rId29" Type="http://schemas.openxmlformats.org/officeDocument/2006/relationships/image" Target="../media/image52.emf"/><Relationship Id="rId11" Type="http://schemas.openxmlformats.org/officeDocument/2006/relationships/image" Target="../media/image34.emf"/><Relationship Id="rId24" Type="http://schemas.openxmlformats.org/officeDocument/2006/relationships/image" Target="../media/image47.emf"/><Relationship Id="rId32" Type="http://schemas.openxmlformats.org/officeDocument/2006/relationships/image" Target="../media/image55.emf"/><Relationship Id="rId37" Type="http://schemas.openxmlformats.org/officeDocument/2006/relationships/image" Target="../media/image60.emf"/><Relationship Id="rId40" Type="http://schemas.openxmlformats.org/officeDocument/2006/relationships/image" Target="../media/image63.emf"/><Relationship Id="rId45" Type="http://schemas.openxmlformats.org/officeDocument/2006/relationships/image" Target="../media/image68.emf"/><Relationship Id="rId53" Type="http://schemas.openxmlformats.org/officeDocument/2006/relationships/image" Target="../media/image76.emf"/><Relationship Id="rId58" Type="http://schemas.openxmlformats.org/officeDocument/2006/relationships/image" Target="../media/image81.emf"/><Relationship Id="rId66" Type="http://schemas.openxmlformats.org/officeDocument/2006/relationships/image" Target="../media/image89.emf"/><Relationship Id="rId5" Type="http://schemas.openxmlformats.org/officeDocument/2006/relationships/image" Target="../media/image28.emf"/><Relationship Id="rId61" Type="http://schemas.openxmlformats.org/officeDocument/2006/relationships/image" Target="../media/image84.emf"/><Relationship Id="rId19" Type="http://schemas.openxmlformats.org/officeDocument/2006/relationships/image" Target="../media/image42.emf"/><Relationship Id="rId14" Type="http://schemas.openxmlformats.org/officeDocument/2006/relationships/image" Target="../media/image37.emf"/><Relationship Id="rId22" Type="http://schemas.openxmlformats.org/officeDocument/2006/relationships/image" Target="../media/image45.emf"/><Relationship Id="rId27" Type="http://schemas.openxmlformats.org/officeDocument/2006/relationships/image" Target="../media/image50.emf"/><Relationship Id="rId30" Type="http://schemas.openxmlformats.org/officeDocument/2006/relationships/image" Target="../media/image53.emf"/><Relationship Id="rId35" Type="http://schemas.openxmlformats.org/officeDocument/2006/relationships/image" Target="../media/image58.emf"/><Relationship Id="rId43" Type="http://schemas.openxmlformats.org/officeDocument/2006/relationships/image" Target="../media/image66.emf"/><Relationship Id="rId48" Type="http://schemas.openxmlformats.org/officeDocument/2006/relationships/image" Target="../media/image71.emf"/><Relationship Id="rId56" Type="http://schemas.openxmlformats.org/officeDocument/2006/relationships/image" Target="../media/image79.emf"/><Relationship Id="rId64" Type="http://schemas.openxmlformats.org/officeDocument/2006/relationships/image" Target="../media/image87.emf"/><Relationship Id="rId69" Type="http://schemas.openxmlformats.org/officeDocument/2006/relationships/image" Target="../media/image92.emf"/><Relationship Id="rId8" Type="http://schemas.openxmlformats.org/officeDocument/2006/relationships/image" Target="../media/image31.emf"/><Relationship Id="rId51" Type="http://schemas.openxmlformats.org/officeDocument/2006/relationships/image" Target="../media/image74.emf"/><Relationship Id="rId3" Type="http://schemas.openxmlformats.org/officeDocument/2006/relationships/image" Target="../media/image26.emf"/><Relationship Id="rId12" Type="http://schemas.openxmlformats.org/officeDocument/2006/relationships/image" Target="../media/image35.emf"/><Relationship Id="rId17" Type="http://schemas.openxmlformats.org/officeDocument/2006/relationships/image" Target="../media/image40.emf"/><Relationship Id="rId25" Type="http://schemas.openxmlformats.org/officeDocument/2006/relationships/image" Target="../media/image48.emf"/><Relationship Id="rId33" Type="http://schemas.openxmlformats.org/officeDocument/2006/relationships/image" Target="../media/image56.emf"/><Relationship Id="rId38" Type="http://schemas.openxmlformats.org/officeDocument/2006/relationships/image" Target="../media/image61.emf"/><Relationship Id="rId46" Type="http://schemas.openxmlformats.org/officeDocument/2006/relationships/image" Target="../media/image69.emf"/><Relationship Id="rId59" Type="http://schemas.openxmlformats.org/officeDocument/2006/relationships/image" Target="../media/image82.emf"/><Relationship Id="rId67" Type="http://schemas.openxmlformats.org/officeDocument/2006/relationships/image" Target="../media/image90.emf"/><Relationship Id="rId20" Type="http://schemas.openxmlformats.org/officeDocument/2006/relationships/image" Target="../media/image43.emf"/><Relationship Id="rId41" Type="http://schemas.openxmlformats.org/officeDocument/2006/relationships/image" Target="../media/image64.emf"/><Relationship Id="rId54" Type="http://schemas.openxmlformats.org/officeDocument/2006/relationships/image" Target="../media/image77.emf"/><Relationship Id="rId62" Type="http://schemas.openxmlformats.org/officeDocument/2006/relationships/image" Target="../media/image85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emf"/><Relationship Id="rId15" Type="http://schemas.openxmlformats.org/officeDocument/2006/relationships/image" Target="../media/image38.emf"/><Relationship Id="rId23" Type="http://schemas.openxmlformats.org/officeDocument/2006/relationships/image" Target="../media/image46.emf"/><Relationship Id="rId28" Type="http://schemas.openxmlformats.org/officeDocument/2006/relationships/image" Target="../media/image51.emf"/><Relationship Id="rId36" Type="http://schemas.openxmlformats.org/officeDocument/2006/relationships/image" Target="../media/image59.emf"/><Relationship Id="rId49" Type="http://schemas.openxmlformats.org/officeDocument/2006/relationships/image" Target="../media/image72.emf"/><Relationship Id="rId57" Type="http://schemas.openxmlformats.org/officeDocument/2006/relationships/image" Target="../media/image80.emf"/><Relationship Id="rId10" Type="http://schemas.openxmlformats.org/officeDocument/2006/relationships/image" Target="../media/image33.emf"/><Relationship Id="rId31" Type="http://schemas.openxmlformats.org/officeDocument/2006/relationships/image" Target="../media/image54.emf"/><Relationship Id="rId44" Type="http://schemas.openxmlformats.org/officeDocument/2006/relationships/image" Target="../media/image67.emf"/><Relationship Id="rId52" Type="http://schemas.openxmlformats.org/officeDocument/2006/relationships/image" Target="../media/image75.emf"/><Relationship Id="rId60" Type="http://schemas.openxmlformats.org/officeDocument/2006/relationships/image" Target="../media/image83.emf"/><Relationship Id="rId65" Type="http://schemas.openxmlformats.org/officeDocument/2006/relationships/image" Target="../media/image8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3" Type="http://schemas.openxmlformats.org/officeDocument/2006/relationships/image" Target="../media/image36.emf"/><Relationship Id="rId18" Type="http://schemas.openxmlformats.org/officeDocument/2006/relationships/image" Target="../media/image41.emf"/><Relationship Id="rId39" Type="http://schemas.openxmlformats.org/officeDocument/2006/relationships/image" Target="../media/image62.emf"/><Relationship Id="rId34" Type="http://schemas.openxmlformats.org/officeDocument/2006/relationships/image" Target="../media/image57.emf"/><Relationship Id="rId50" Type="http://schemas.openxmlformats.org/officeDocument/2006/relationships/image" Target="../media/image73.emf"/><Relationship Id="rId55" Type="http://schemas.openxmlformats.org/officeDocument/2006/relationships/image" Target="../media/image78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34" Type="http://schemas.openxmlformats.org/officeDocument/2006/relationships/image" Target="../media/image12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31" Type="http://schemas.openxmlformats.org/officeDocument/2006/relationships/image" Target="../media/image121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jetbrains.com/resharper/" TargetMode="External"/><Relationship Id="rId4" Type="http://schemas.openxmlformats.org/officeDocument/2006/relationships/hyperlink" Target="https://github.com/RefactoringCombos/ArlosCommitNotat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729143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en-US" sz="2400" dirty="0"/>
              <a:t>2006: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en-US" sz="2400" dirty="0"/>
              <a:t>2008: 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en-US" sz="2400" dirty="0"/>
              <a:t>2020: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18894" y="1309843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6354449" y="5289921"/>
            <a:ext cx="5608948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4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5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02018C-7BB1-D53D-6CF4-AB46D93D54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3" y="1316933"/>
            <a:ext cx="6431524" cy="5173317"/>
          </a:xfrm>
        </p:spPr>
        <p:txBody>
          <a:bodyPr/>
          <a:lstStyle/>
          <a:p>
            <a:r>
              <a:rPr lang="it-IT" sz="2800" dirty="0"/>
              <a:t>How to </a:t>
            </a:r>
            <a:r>
              <a:rPr lang="it-IT" sz="2800" dirty="0" err="1"/>
              <a:t>define</a:t>
            </a:r>
            <a:r>
              <a:rPr lang="it-IT" sz="2800" dirty="0"/>
              <a:t> templates </a:t>
            </a:r>
            <a:r>
              <a:rPr lang="it-IT" sz="2800" dirty="0" err="1"/>
              <a:t>without</a:t>
            </a:r>
            <a:r>
              <a:rPr lang="it-IT" sz="2800" dirty="0"/>
              <a:t> Excel?</a:t>
            </a:r>
          </a:p>
          <a:p>
            <a:r>
              <a:rPr lang="it-IT" sz="2800" dirty="0"/>
              <a:t>An option </a:t>
            </a:r>
            <a:r>
              <a:rPr lang="it-IT" sz="2800" dirty="0" err="1"/>
              <a:t>could</a:t>
            </a:r>
            <a:r>
              <a:rPr lang="it-IT" sz="2800" dirty="0"/>
              <a:t> be to use a workflow editor like </a:t>
            </a:r>
            <a:r>
              <a:rPr lang="it-IT" sz="2800" dirty="0" err="1"/>
              <a:t>BridgeWorX</a:t>
            </a:r>
            <a:endParaRPr lang="it-IT" sz="2800" dirty="0"/>
          </a:p>
          <a:p>
            <a:pPr lvl="1"/>
            <a:r>
              <a:rPr lang="it-IT" sz="2000" dirty="0"/>
              <a:t>Report </a:t>
            </a:r>
            <a:r>
              <a:rPr lang="it-IT" sz="2000" dirty="0" err="1"/>
              <a:t>creation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follow the flow </a:t>
            </a:r>
            <a:r>
              <a:rPr lang="it-IT" sz="2000" dirty="0" err="1"/>
              <a:t>as</a:t>
            </a:r>
            <a:r>
              <a:rPr lang="it-IT" sz="2000" dirty="0"/>
              <a:t> in a </a:t>
            </a:r>
            <a:r>
              <a:rPr lang="it-IT" sz="2000" dirty="0" err="1"/>
              <a:t>transaction</a:t>
            </a:r>
            <a:endParaRPr lang="it-IT" sz="2000" dirty="0"/>
          </a:p>
          <a:p>
            <a:pPr lvl="1"/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en-US" sz="2000" dirty="0"/>
              <a:t>“block” could be for one type of content</a:t>
            </a:r>
            <a:endParaRPr lang="it-IT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827DF-0A1F-04E3-2BD1-41C9D962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78D79-EBCF-E319-E143-F3871A65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676" y="788276"/>
            <a:ext cx="5550324" cy="60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2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EEDBA-A3E5-D481-EFF4-5941BD5E71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sz="2400" dirty="0"/>
              <a:t>Custom Parts</a:t>
            </a:r>
          </a:p>
          <a:p>
            <a:pPr lvl="1"/>
            <a:r>
              <a:rPr lang="it-IT" sz="2000" dirty="0" err="1"/>
              <a:t>Same</a:t>
            </a:r>
            <a:r>
              <a:rPr lang="it-IT" sz="2000" dirty="0"/>
              <a:t> way </a:t>
            </a:r>
            <a:r>
              <a:rPr lang="it-IT" sz="2000" dirty="0" err="1"/>
              <a:t>you</a:t>
            </a:r>
            <a:r>
              <a:rPr lang="it-IT" sz="2000" dirty="0"/>
              <a:t> can create Custom </a:t>
            </a:r>
            <a:r>
              <a:rPr lang="it-IT" sz="2000" dirty="0" err="1"/>
              <a:t>Blocks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do Custom Parts</a:t>
            </a:r>
          </a:p>
          <a:p>
            <a:r>
              <a:rPr lang="it-IT" sz="2400" dirty="0" err="1"/>
              <a:t>Parameters</a:t>
            </a:r>
            <a:r>
              <a:rPr lang="it-IT" sz="2400" dirty="0"/>
              <a:t>/Dynamic </a:t>
            </a:r>
            <a:r>
              <a:rPr lang="it-IT" sz="2400" dirty="0" err="1"/>
              <a:t>Parameters</a:t>
            </a:r>
            <a:r>
              <a:rPr lang="it-IT" sz="2400" dirty="0"/>
              <a:t>/</a:t>
            </a:r>
            <a:r>
              <a:rPr lang="it-IT" sz="2400" dirty="0" err="1"/>
              <a:t>Dependent</a:t>
            </a:r>
            <a:r>
              <a:rPr lang="it-IT" sz="2400" dirty="0"/>
              <a:t> </a:t>
            </a:r>
            <a:r>
              <a:rPr lang="it-IT" sz="2400" dirty="0" err="1"/>
              <a:t>Parameters</a:t>
            </a:r>
            <a:endParaRPr lang="it-IT" sz="2400" dirty="0"/>
          </a:p>
          <a:p>
            <a:pPr lvl="1"/>
            <a:r>
              <a:rPr lang="it-IT" sz="2000" dirty="0"/>
              <a:t>Must be </a:t>
            </a:r>
            <a:r>
              <a:rPr lang="it-IT" sz="2000" dirty="0" err="1"/>
              <a:t>possible</a:t>
            </a:r>
            <a:r>
              <a:rPr lang="it-IT" sz="2000" dirty="0"/>
              <a:t> to </a:t>
            </a:r>
            <a:r>
              <a:rPr lang="it-IT" sz="2000" dirty="0" err="1"/>
              <a:t>specify</a:t>
            </a:r>
            <a:r>
              <a:rPr lang="it-IT" sz="2000" dirty="0"/>
              <a:t> </a:t>
            </a:r>
            <a:r>
              <a:rPr lang="it-IT" sz="2000" dirty="0" err="1"/>
              <a:t>these</a:t>
            </a:r>
            <a:endParaRPr lang="it-IT" sz="2000" dirty="0"/>
          </a:p>
          <a:p>
            <a:pPr lvl="1"/>
            <a:r>
              <a:rPr lang="it-IT" sz="2000" dirty="0"/>
              <a:t>Global </a:t>
            </a:r>
            <a:r>
              <a:rPr lang="it-IT" sz="2000" dirty="0" err="1"/>
              <a:t>Aliases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</a:t>
            </a:r>
            <a:r>
              <a:rPr lang="it-IT" sz="2000" dirty="0" err="1"/>
              <a:t>used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parameters</a:t>
            </a:r>
            <a:r>
              <a:rPr lang="it-IT" sz="2000" dirty="0"/>
              <a:t> inside </a:t>
            </a:r>
            <a:r>
              <a:rPr lang="it-IT" sz="2000" dirty="0" err="1"/>
              <a:t>content</a:t>
            </a:r>
            <a:endParaRPr lang="it-IT" sz="2000" dirty="0"/>
          </a:p>
          <a:p>
            <a:r>
              <a:rPr lang="it-IT" sz="2400" dirty="0" err="1"/>
              <a:t>Allow</a:t>
            </a:r>
            <a:r>
              <a:rPr lang="it-IT" sz="2400" dirty="0"/>
              <a:t> </a:t>
            </a:r>
            <a:r>
              <a:rPr lang="it-IT" sz="2400" dirty="0" err="1"/>
              <a:t>usage</a:t>
            </a:r>
            <a:r>
              <a:rPr lang="it-IT" sz="2400" dirty="0"/>
              <a:t> of </a:t>
            </a:r>
            <a:r>
              <a:rPr lang="it-IT" sz="2400" dirty="0" err="1"/>
              <a:t>BridgeWorX</a:t>
            </a:r>
            <a:r>
              <a:rPr lang="it-IT" sz="2400" dirty="0"/>
              <a:t> </a:t>
            </a:r>
            <a:r>
              <a:rPr lang="it-IT" sz="2400" dirty="0" err="1"/>
              <a:t>Blocks</a:t>
            </a:r>
            <a:endParaRPr lang="it-IT" sz="2400" dirty="0"/>
          </a:p>
          <a:p>
            <a:pPr lvl="1"/>
            <a:r>
              <a:rPr lang="it-IT" sz="2000" dirty="0" err="1"/>
              <a:t>Might</a:t>
            </a:r>
            <a:r>
              <a:rPr lang="it-IT" sz="2000" dirty="0"/>
              <a:t> </a:t>
            </a:r>
            <a:r>
              <a:rPr lang="it-IT" sz="2000" dirty="0" err="1"/>
              <a:t>provide</a:t>
            </a:r>
            <a:r>
              <a:rPr lang="it-IT" sz="2000" dirty="0"/>
              <a:t> </a:t>
            </a:r>
            <a:r>
              <a:rPr lang="it-IT" sz="2000" dirty="0" err="1"/>
              <a:t>value</a:t>
            </a:r>
            <a:r>
              <a:rPr lang="it-IT" sz="2000" dirty="0"/>
              <a:t> to </a:t>
            </a:r>
            <a:r>
              <a:rPr lang="it-IT" sz="2000" dirty="0" err="1"/>
              <a:t>further</a:t>
            </a:r>
            <a:r>
              <a:rPr lang="it-IT" sz="2000" dirty="0"/>
              <a:t> </a:t>
            </a:r>
            <a:r>
              <a:rPr lang="it-IT" sz="2000" dirty="0" err="1"/>
              <a:t>process</a:t>
            </a:r>
            <a:r>
              <a:rPr lang="it-IT" sz="2000" dirty="0"/>
              <a:t> data </a:t>
            </a:r>
            <a:r>
              <a:rPr lang="it-IT" sz="2000" dirty="0" err="1"/>
              <a:t>during</a:t>
            </a:r>
            <a:r>
              <a:rPr lang="it-IT" sz="2000" dirty="0"/>
              <a:t> report </a:t>
            </a:r>
            <a:r>
              <a:rPr lang="it-IT" sz="2000" dirty="0" err="1"/>
              <a:t>execution</a:t>
            </a:r>
            <a:endParaRPr lang="it-IT" sz="2000" dirty="0"/>
          </a:p>
          <a:p>
            <a:r>
              <a:rPr lang="it-IT" sz="2400" dirty="0" err="1"/>
              <a:t>Totally</a:t>
            </a:r>
            <a:r>
              <a:rPr lang="it-IT" sz="2400" dirty="0"/>
              <a:t> new Parts</a:t>
            </a:r>
          </a:p>
          <a:p>
            <a:pPr lvl="1"/>
            <a:r>
              <a:rPr lang="it-IT" sz="2000" dirty="0"/>
              <a:t>A </a:t>
            </a:r>
            <a:r>
              <a:rPr lang="en-US" sz="2000" dirty="0"/>
              <a:t>“spreadsheet” part could be useful (similar to MEAG)</a:t>
            </a:r>
          </a:p>
          <a:p>
            <a:r>
              <a:rPr lang="en-US" sz="2400" dirty="0"/>
              <a:t>Cascading Content</a:t>
            </a:r>
          </a:p>
          <a:p>
            <a:pPr lvl="1"/>
            <a:r>
              <a:rPr lang="en-US" sz="2000" dirty="0"/>
              <a:t>Next Part might depend on Previous (i.e. tabular data to feed a chart)</a:t>
            </a:r>
          </a:p>
          <a:p>
            <a:r>
              <a:rPr lang="en-US" sz="2400" dirty="0"/>
              <a:t>Advanced </a:t>
            </a:r>
            <a:r>
              <a:rPr lang="en-US" sz="2400" dirty="0" err="1"/>
              <a:t>layouting</a:t>
            </a:r>
            <a:endParaRPr lang="en-US" sz="2400" dirty="0"/>
          </a:p>
          <a:p>
            <a:pPr lvl="1"/>
            <a:r>
              <a:rPr lang="en-US" sz="2000" dirty="0"/>
              <a:t>Different header/footer for different pages, page breaks, … (see Word basically)</a:t>
            </a:r>
          </a:p>
          <a:p>
            <a:pPr lvl="1"/>
            <a:endParaRPr lang="it-IT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AA784B-CDC6-5C08-F322-F8D457A1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To </a:t>
            </a:r>
            <a:r>
              <a:rPr lang="it-IT" dirty="0" err="1"/>
              <a:t>Consider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67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3996328" y="1253900"/>
            <a:ext cx="4199345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545</Words>
  <Application>Microsoft Office PowerPoint</Application>
  <PresentationFormat>Widescreen</PresentationFormat>
  <Paragraphs>76</Paragraphs>
  <Slides>14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Agilní Vývoj</vt:lpstr>
      <vt:lpstr>Test-Driven Development</vt:lpstr>
      <vt:lpstr>Code Refactoring</vt:lpstr>
      <vt:lpstr>Zdroje</vt:lpstr>
      <vt:lpstr>Template Definition</vt:lpstr>
      <vt:lpstr>Other Topics To Consider</vt:lpstr>
      <vt:lpstr>PowerPoint Presentation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34</cp:revision>
  <dcterms:created xsi:type="dcterms:W3CDTF">2020-01-29T15:51:47Z</dcterms:created>
  <dcterms:modified xsi:type="dcterms:W3CDTF">2024-04-17T13:01:10Z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